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95" r:id="rId4"/>
    <p:sldId id="290" r:id="rId5"/>
    <p:sldId id="258" r:id="rId6"/>
    <p:sldId id="284" r:id="rId7"/>
    <p:sldId id="285" r:id="rId8"/>
    <p:sldId id="278" r:id="rId9"/>
    <p:sldId id="268" r:id="rId10"/>
    <p:sldId id="269" r:id="rId11"/>
    <p:sldId id="270" r:id="rId12"/>
    <p:sldId id="29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2" r:id="rId21"/>
    <p:sldId id="286" r:id="rId22"/>
    <p:sldId id="293" r:id="rId23"/>
    <p:sldId id="283" r:id="rId24"/>
    <p:sldId id="280" r:id="rId25"/>
    <p:sldId id="281" r:id="rId26"/>
    <p:sldId id="264" r:id="rId27"/>
    <p:sldId id="262" r:id="rId28"/>
    <p:sldId id="287" r:id="rId29"/>
    <p:sldId id="282" r:id="rId30"/>
    <p:sldId id="263" r:id="rId31"/>
    <p:sldId id="265" r:id="rId32"/>
    <p:sldId id="294" r:id="rId33"/>
    <p:sldId id="289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search?p=16&amp;ed=1&amp;text=%D1%82%D0%B0%D0%BD%D1%8F%20%D1%81%D0%B0%D0%B2%D0%B8%D1%87%D0%B5%D0%B2%D0%B0%20&amp;spsite=fake-018-262686.ru&amp;img_url=school4novo.rusedu.net/gallery/133/ris15.gif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brf\Desktop\&#1082;&#1083;.%20&#1095;&#1072;&#1089;\3140fb38777615cdbc25deedb8b9cd30.mp3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aralbum.ru/wp-content/uploads/yapb_cache/6kl.62qoylswudooswogggck4oco4.ejcuplo1l0oo0sk8c40s8osc4.th.jpe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547389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«Детство, опаленное войной…»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«Никто не забыт – ни что не                 забыто…»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</a:t>
            </a:r>
            <a:r>
              <a:rPr lang="ru-RU" dirty="0" err="1" smtClean="0"/>
              <a:t>нач</a:t>
            </a:r>
            <a:r>
              <a:rPr lang="ru-RU" dirty="0" smtClean="0"/>
              <a:t>. классов </a:t>
            </a:r>
            <a:r>
              <a:rPr lang="ru-RU" dirty="0" err="1" smtClean="0"/>
              <a:t>Федоряченко</a:t>
            </a:r>
            <a:r>
              <a:rPr lang="ru-RU" dirty="0" smtClean="0"/>
              <a:t> В.Г.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62000" y="762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038600" y="838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143000" y="2667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477000" y="29718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91000" y="2819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вов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48684" cy="2298700"/>
          </a:xfrm>
          <a:prstGeom prst="rect">
            <a:avLst/>
          </a:prstGeom>
          <a:noFill/>
        </p:spPr>
      </p:pic>
      <p:pic>
        <p:nvPicPr>
          <p:cNvPr id="1027" name="Picture 3" descr="F:\вов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62200"/>
            <a:ext cx="2981044" cy="1962150"/>
          </a:xfrm>
          <a:prstGeom prst="rect">
            <a:avLst/>
          </a:prstGeom>
          <a:noFill/>
        </p:spPr>
      </p:pic>
      <p:pic>
        <p:nvPicPr>
          <p:cNvPr id="1028" name="Picture 4" descr="F:\вов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4" name="Рисунок 3" descr="http://im2-tub.yandex.net/i?id=32841153-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1622"/>
            <a:ext cx="4572000" cy="55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:\вов\скачанные файлы (10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572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2050" name="Picture 2" descr="H:\вов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4098" name="Picture 2" descr="F:\вов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3076" name="Picture 4" descr="H:\вов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010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4098" name="Picture 2" descr="H:\вов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686800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5122" name="Picture 2" descr="H:\вов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305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6146" name="Picture 2" descr="H:\вов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382000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7170" name="Picture 2" descr="H:\вов\1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54162"/>
            <a:ext cx="8610600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pic>
        <p:nvPicPr>
          <p:cNvPr id="8194" name="Picture 2" descr="H:\вов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Таня Савичева –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дневник и жизнь девочки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Сестра Нина:</a:t>
            </a:r>
            <a:endParaRPr lang="ru-RU" dirty="0"/>
          </a:p>
        </p:txBody>
      </p:sp>
      <p:pic>
        <p:nvPicPr>
          <p:cNvPr id="9218" name="Picture 2" descr="H:\вов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3048000" cy="2133600"/>
          </a:xfrm>
          <a:prstGeom prst="rect">
            <a:avLst/>
          </a:prstGeom>
          <a:noFill/>
        </p:spPr>
      </p:pic>
      <p:pic>
        <p:nvPicPr>
          <p:cNvPr id="9219" name="Picture 3" descr="H:\вов\скачанные файлы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95600"/>
            <a:ext cx="2667000" cy="3686175"/>
          </a:xfrm>
          <a:prstGeom prst="rect">
            <a:avLst/>
          </a:prstGeom>
          <a:noFill/>
        </p:spPr>
      </p:pic>
      <p:pic>
        <p:nvPicPr>
          <p:cNvPr id="9220" name="Picture 4" descr="H:\вов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91000"/>
            <a:ext cx="3200400" cy="2362200"/>
          </a:xfrm>
          <a:prstGeom prst="rect">
            <a:avLst/>
          </a:prstGeom>
          <a:noFill/>
        </p:spPr>
      </p:pic>
      <p:pic>
        <p:nvPicPr>
          <p:cNvPr id="2050" name="Picture 2" descr="F:\вов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371600"/>
            <a:ext cx="2438400" cy="315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upload.wikimedia.org/wikipedia/ru/archive/f/f7/20091130080539!Ussr0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3140fb38777615cdbc25deedb8b9cd30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Начало: Как это было…</a:t>
            </a:r>
            <a:endParaRPr lang="ru-RU" dirty="0"/>
          </a:p>
        </p:txBody>
      </p:sp>
      <p:pic>
        <p:nvPicPr>
          <p:cNvPr id="5122" name="Picture 2" descr="F:\вов\0_89a28_e918ec11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48200" cy="3166586"/>
          </a:xfrm>
          <a:prstGeom prst="rect">
            <a:avLst/>
          </a:prstGeom>
          <a:noFill/>
        </p:spPr>
      </p:pic>
      <p:pic>
        <p:nvPicPr>
          <p:cNvPr id="5123" name="Picture 3" descr="F:\вов\1304332756_maks-alpert_kombat_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813" y="1447800"/>
            <a:ext cx="5119187" cy="4495800"/>
          </a:xfrm>
          <a:prstGeom prst="rect">
            <a:avLst/>
          </a:prstGeom>
          <a:noFill/>
        </p:spPr>
      </p:pic>
      <p:pic>
        <p:nvPicPr>
          <p:cNvPr id="5124" name="Picture 4" descr="F:\вов\0017-043-Russkaja-arm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03717"/>
            <a:ext cx="4267200" cy="275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.liveinternet.ru/images/attach/c/0/43/613/43613734_x_f36a61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0"/>
            <a:ext cx="487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37-0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33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037-06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40313" y="3833812"/>
            <a:ext cx="4103687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кубани</a:t>
            </a:r>
            <a:r>
              <a:rPr lang="ru-RU" dirty="0" smtClean="0"/>
              <a:t> – война 1941-1945 </a:t>
            </a:r>
            <a:r>
              <a:rPr lang="ru-RU" dirty="0" smtClean="0">
                <a:latin typeface="Calibri" pitchFamily="34" charset="0"/>
              </a:rPr>
              <a:t>ГГ…</a:t>
            </a:r>
            <a:endParaRPr lang="ru-RU" dirty="0"/>
          </a:p>
        </p:txBody>
      </p:sp>
      <p:pic>
        <p:nvPicPr>
          <p:cNvPr id="6146" name="Picture 2" descr="F:\вов\wow_8_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895600" cy="5715000"/>
          </a:xfrm>
          <a:prstGeom prst="rect">
            <a:avLst/>
          </a:prstGeom>
          <a:noFill/>
        </p:spPr>
      </p:pic>
      <p:pic>
        <p:nvPicPr>
          <p:cNvPr id="6147" name="Picture 3" descr="F:\вов\8de9da0f136e1bff3fc8317e3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4495800" cy="2743200"/>
          </a:xfrm>
          <a:prstGeom prst="rect">
            <a:avLst/>
          </a:prstGeom>
          <a:noFill/>
        </p:spPr>
      </p:pic>
      <p:pic>
        <p:nvPicPr>
          <p:cNvPr id="6148" name="Picture 4" descr="F:\вов\259690_kku5hw69am_126494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522778"/>
            <a:ext cx="5232400" cy="333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Машина  для убийств - женщин и детей - «душегубка»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F:\вов\00798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2728913" cy="1751798"/>
          </a:xfrm>
          <a:prstGeom prst="rect">
            <a:avLst/>
          </a:prstGeom>
          <a:noFill/>
        </p:spPr>
      </p:pic>
      <p:pic>
        <p:nvPicPr>
          <p:cNvPr id="7171" name="Picture 3" descr="F:\вов\ef0917e1f5f3ee74f4a19b67cde_prev_thumb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743200"/>
            <a:ext cx="3429000" cy="2643188"/>
          </a:xfrm>
          <a:prstGeom prst="rect">
            <a:avLst/>
          </a:prstGeom>
          <a:noFill/>
        </p:spPr>
      </p:pic>
      <p:pic>
        <p:nvPicPr>
          <p:cNvPr id="7173" name="Picture 5" descr="F:\вов\1315161089_gdpsss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Первомайская роща г. Краснодар</a:t>
            </a:r>
            <a:endParaRPr lang="ru-RU" dirty="0"/>
          </a:p>
        </p:txBody>
      </p:sp>
      <p:pic>
        <p:nvPicPr>
          <p:cNvPr id="1026" name="Picture 2" descr="H:\вов\скачанные файлы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0099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Ираида</a:t>
            </a:r>
            <a:r>
              <a:rPr lang="ru-RU" dirty="0" smtClean="0"/>
              <a:t> Ивановна </a:t>
            </a:r>
            <a:r>
              <a:rPr lang="ru-RU" dirty="0" err="1" smtClean="0"/>
              <a:t>афанасьева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19200"/>
            <a:ext cx="3962400" cy="5029200"/>
          </a:xfrm>
          <a:noFill/>
        </p:spPr>
      </p:pic>
      <p:pic>
        <p:nvPicPr>
          <p:cNvPr id="5" name="Рисунок 4" descr="1209556972_800px-krematoriummajdane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33688"/>
            <a:ext cx="455295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показывают лагерные  номера при переклички</a:t>
            </a:r>
            <a:endParaRPr lang="ru-RU" dirty="0"/>
          </a:p>
        </p:txBody>
      </p:sp>
      <p:pic>
        <p:nvPicPr>
          <p:cNvPr id="4" name="Picture 6" descr="лагерные номера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6050" y="1554163"/>
            <a:ext cx="70442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дети в концлагер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1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DeflateTo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ДЕТИ  КОНЦЛАГЕРЕЙ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и мавзолей на месте концлагеря Майданёк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350px-Mauzoleum_na_Majdan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800600" cy="3593592"/>
          </a:xfrm>
          <a:prstGeom prst="rect">
            <a:avLst/>
          </a:prstGeom>
          <a:noFill/>
        </p:spPr>
      </p:pic>
      <p:pic>
        <p:nvPicPr>
          <p:cNvPr id="3075" name="Picture 3" descr="C:\Users\1\Desktop\0_903b6_4729ab2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052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Пухляк  Юрий Анатольевич с своей семьей: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Юрий Антонович Пухляк. Мама - Наталья Ивановна (в центре). 1942 г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01000" cy="5417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ru/archive/f/f7/20091130080539!Ussr0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Концлгерь</a:t>
            </a:r>
            <a:r>
              <a:rPr lang="ru-RU" dirty="0" smtClean="0"/>
              <a:t> «МАЙДАНЕК»</a:t>
            </a:r>
            <a:endParaRPr lang="ru-RU" dirty="0"/>
          </a:p>
        </p:txBody>
      </p:sp>
      <p:pic>
        <p:nvPicPr>
          <p:cNvPr id="4" name="Picture 7" descr="дет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5814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Советские дети-узники 6-го финского концлагеря в Петрозаводске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457200" y="1371600"/>
            <a:ext cx="441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</a:t>
            </a:r>
            <a:r>
              <a:rPr lang="ru-RU" smtClean="0"/>
              <a:t>детей  - концлагерей</a:t>
            </a:r>
            <a:endParaRPr lang="ru-RU"/>
          </a:p>
        </p:txBody>
      </p:sp>
      <p:pic>
        <p:nvPicPr>
          <p:cNvPr id="8" name="Picture 10" descr="рисуют узни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54163"/>
            <a:ext cx="40386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рисунок уз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94350" y="1524000"/>
            <a:ext cx="28638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Подвиги наших защитников</a:t>
            </a:r>
            <a:br>
              <a:rPr lang="ru-RU" dirty="0" smtClean="0"/>
            </a:br>
            <a:r>
              <a:rPr lang="ru-RU" dirty="0" smtClean="0"/>
              <a:t> родины…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вов\битва на Курской дуг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5410200" cy="3124200"/>
          </a:xfrm>
          <a:prstGeom prst="rect">
            <a:avLst/>
          </a:prstGeom>
          <a:noFill/>
        </p:spPr>
      </p:pic>
      <p:pic>
        <p:nvPicPr>
          <p:cNvPr id="1027" name="Picture 3" descr="F:\вов\-Москв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33196"/>
            <a:ext cx="3886200" cy="5624804"/>
          </a:xfrm>
          <a:prstGeom prst="rect">
            <a:avLst/>
          </a:prstGeom>
          <a:noFill/>
        </p:spPr>
      </p:pic>
      <p:pic>
        <p:nvPicPr>
          <p:cNvPr id="1029" name="Picture 5" descr="F:\вов\80a039ec4d90c4fcea6b682275891c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5029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Оккупация </a:t>
            </a:r>
            <a:r>
              <a:rPr lang="ru-RU" dirty="0" err="1" smtClean="0"/>
              <a:t>кубани</a:t>
            </a:r>
            <a:r>
              <a:rPr lang="ru-RU" dirty="0" smtClean="0"/>
              <a:t>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http://www.nazireich.net/forum/files/kavkaz42_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799"/>
            <a:ext cx="8686800" cy="52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              Спасибо за победу!!!!!!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7010400" y="2209800"/>
            <a:ext cx="914400" cy="914400"/>
          </a:xfrm>
          <a:prstGeom prst="star5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772400" y="3657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772400" y="1600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848600" y="2590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934200" y="3276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вов\74131774_f0b96c2b7f0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Счастливое детство и</a:t>
            </a:r>
            <a:br>
              <a:rPr lang="ru-RU" dirty="0" smtClean="0"/>
            </a:br>
            <a:r>
              <a:rPr lang="ru-RU" dirty="0" smtClean="0"/>
              <a:t> которого не было… </a:t>
            </a:r>
            <a:endParaRPr lang="ru-RU" dirty="0"/>
          </a:p>
        </p:txBody>
      </p:sp>
      <p:pic>
        <p:nvPicPr>
          <p:cNvPr id="2052" name="Picture 4" descr="F:\вов\shpa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2819400" cy="2042770"/>
          </a:xfrm>
          <a:prstGeom prst="rect">
            <a:avLst/>
          </a:prstGeom>
          <a:noFill/>
        </p:spPr>
      </p:pic>
      <p:pic>
        <p:nvPicPr>
          <p:cNvPr id="2051" name="Picture 3" descr="F:\вов\798223_106897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048000"/>
            <a:ext cx="2895600" cy="1840686"/>
          </a:xfrm>
          <a:prstGeom prst="rect">
            <a:avLst/>
          </a:prstGeom>
          <a:noFill/>
        </p:spPr>
      </p:pic>
      <p:pic>
        <p:nvPicPr>
          <p:cNvPr id="2053" name="Picture 5" descr="F:\вов\1212310798__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3429000" cy="2743200"/>
          </a:xfrm>
          <a:prstGeom prst="rect">
            <a:avLst/>
          </a:prstGeom>
          <a:noFill/>
        </p:spPr>
      </p:pic>
      <p:pic>
        <p:nvPicPr>
          <p:cNvPr id="2055" name="Picture 7" descr="F:\вов\1372174489_donald_zolan_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2857500" cy="2286000"/>
          </a:xfrm>
          <a:prstGeom prst="rect">
            <a:avLst/>
          </a:prstGeom>
          <a:noFill/>
        </p:spPr>
      </p:pic>
      <p:pic>
        <p:nvPicPr>
          <p:cNvPr id="2054" name="Picture 6" descr="F:\вов\b1effecca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895600"/>
            <a:ext cx="3124200" cy="2343150"/>
          </a:xfrm>
          <a:prstGeom prst="rect">
            <a:avLst/>
          </a:prstGeom>
          <a:noFill/>
        </p:spPr>
      </p:pic>
      <p:pic>
        <p:nvPicPr>
          <p:cNvPr id="2050" name="Picture 2" descr="F:\вов\49a6c3f3806ea1553446a3339dc_prev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572000"/>
            <a:ext cx="2926858" cy="2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Deflate">
              <a:avLst>
                <a:gd name="adj" fmla="val 2182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ambria" pitchFamily="18" charset="0"/>
                <a:cs typeface="Aharoni" pitchFamily="2" charset="-79"/>
              </a:rPr>
              <a:t>ДЕТИ  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ВОЙна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332037"/>
            <a:ext cx="86868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1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156212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808080">
                <a:alpha val="60000"/>
              </a:srgbClr>
            </a:glow>
          </a:effectLst>
        </p:spPr>
      </p:pic>
      <p:pic>
        <p:nvPicPr>
          <p:cNvPr id="6" name="Picture 1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962400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808080">
                <a:alpha val="60000"/>
              </a:srgbClr>
            </a:glow>
          </a:effectLst>
        </p:spPr>
      </p:pic>
      <p:pic>
        <p:nvPicPr>
          <p:cNvPr id="8" name="Рисунок 9" descr="Жизнь против смерт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09800"/>
            <a:ext cx="2682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Колючая проволо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791200"/>
            <a:ext cx="8534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Марат </a:t>
            </a:r>
            <a:r>
              <a:rPr lang="ru-RU" dirty="0" err="1" smtClean="0"/>
              <a:t>казей</a:t>
            </a:r>
            <a:r>
              <a:rPr lang="ru-RU" dirty="0" smtClean="0"/>
              <a:t>       Леня голиков</a:t>
            </a:r>
            <a:endParaRPr lang="ru-RU" dirty="0"/>
          </a:p>
        </p:txBody>
      </p:sp>
      <p:pic>
        <p:nvPicPr>
          <p:cNvPr id="8" name="Picture 4" descr="0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65238"/>
            <a:ext cx="36588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76752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Зина </a:t>
            </a:r>
            <a:r>
              <a:rPr lang="ru-RU" dirty="0" err="1" smtClean="0"/>
              <a:t>портнова</a:t>
            </a:r>
            <a:r>
              <a:rPr lang="ru-RU" dirty="0" smtClean="0"/>
              <a:t>       Лара </a:t>
            </a:r>
            <a:r>
              <a:rPr lang="ru-RU" dirty="0" err="1" smtClean="0"/>
              <a:t>михеенко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pic>
        <p:nvPicPr>
          <p:cNvPr id="6" name="Picture 4" descr="l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1"/>
            <a:ext cx="350750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ortnova_Z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3276600" cy="479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Горящее сердце для немца – это дополнительные дни к отпуску</a:t>
            </a:r>
            <a:endParaRPr lang="ru-RU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вов\10406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447800"/>
            <a:ext cx="4953000" cy="541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4057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1\Desktop\812_1212268182_bi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352800"/>
            <a:ext cx="5044385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Дети  блокадного </a:t>
            </a:r>
            <a:r>
              <a:rPr lang="ru-RU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ленинграда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b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900 дней …</a:t>
            </a:r>
            <a:b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4" name="Picture 6" descr="bloka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23850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\Desktop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95600"/>
            <a:ext cx="3200400" cy="2413635"/>
          </a:xfrm>
          <a:prstGeom prst="rect">
            <a:avLst/>
          </a:prstGeom>
          <a:noFill/>
        </p:spPr>
      </p:pic>
      <p:pic>
        <p:nvPicPr>
          <p:cNvPr id="2051" name="Picture 3" descr="C:\Users\1\Desktop\20121015-9E6D344316C9B1A0-0-0-D5B67B83-8088E2F50B93459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910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899</TotalTime>
  <Words>152</Words>
  <PresentationFormat>Экран (4:3)</PresentationFormat>
  <Paragraphs>37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«Детство, опаленное войной…»               «Никто не забыт – ни что не                 забыто…» </vt:lpstr>
      <vt:lpstr>Слайд 2</vt:lpstr>
      <vt:lpstr>Слайд 3</vt:lpstr>
      <vt:lpstr>Счастливое детство и  которого не было… </vt:lpstr>
      <vt:lpstr>ДЕТИ  и ВОЙна </vt:lpstr>
      <vt:lpstr>Марат казей       Леня голиков</vt:lpstr>
      <vt:lpstr>Зина портнова       Лара михеенко</vt:lpstr>
      <vt:lpstr>Горящее сердце для немца – это дополнительные дни к отпуску</vt:lpstr>
      <vt:lpstr>Дети  блокадного ленинграда  900 дней …  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Таня Савичева –  дневник и жизнь девочки</vt:lpstr>
      <vt:lpstr>Начало: Как это было…</vt:lpstr>
      <vt:lpstr>Слайд 21</vt:lpstr>
      <vt:lpstr>История кубани – война 1941-1945 ГГ…</vt:lpstr>
      <vt:lpstr>Машина  для убийств - женщин и детей - «душегубка»</vt:lpstr>
      <vt:lpstr>Первомайская роща г. Краснодар</vt:lpstr>
      <vt:lpstr>Ираида Ивановна афанасьева:</vt:lpstr>
      <vt:lpstr>Дети показывают лагерные  номера при переклички</vt:lpstr>
      <vt:lpstr>ДЕТИ  КОНЦЛАГЕРЕЙ</vt:lpstr>
      <vt:lpstr>Памятник и мавзолей на месте концлагеря Майданёк</vt:lpstr>
      <vt:lpstr>Пухляк  Юрий Анатольевич с своей семьей:</vt:lpstr>
      <vt:lpstr>Концлгерь «МАЙДАНЕК»</vt:lpstr>
      <vt:lpstr>Рисунки детей  - концлагерей</vt:lpstr>
      <vt:lpstr>Подвиги наших защитников  родины… </vt:lpstr>
      <vt:lpstr>Оккупация кубани …</vt:lpstr>
      <vt:lpstr>              Спасибо за победу!!!!!!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dbrf</cp:lastModifiedBy>
  <cp:revision>113</cp:revision>
  <dcterms:created xsi:type="dcterms:W3CDTF">2015-02-05T19:21:42Z</dcterms:created>
  <dcterms:modified xsi:type="dcterms:W3CDTF">2015-03-13T08:19:48Z</dcterms:modified>
</cp:coreProperties>
</file>